
<file path=[Content_Types].xml><?xml version="1.0" encoding="utf-8"?>
<Types xmlns="http://schemas.openxmlformats.org/package/2006/content-types">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Default Extension="wav" ContentType="audio/wav"/>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sldIdLst>
    <p:sldId id="256" r:id="rId2"/>
    <p:sldId id="257" r:id="rId3"/>
    <p:sldId id="258" r:id="rId4"/>
    <p:sldId id="259" r:id="rId5"/>
    <p:sldId id="260"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46"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audio1.wav>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10.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11.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2.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3.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4.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5.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6.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7.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8.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_rels/slideLayout9.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audio" Target="../media/audio1.wav"/></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dirty="0"/>
          </a:p>
        </p:txBody>
      </p:sp>
      <p:sp>
        <p:nvSpPr>
          <p:cNvPr id="8" name="Freeform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dirty="0"/>
          </a:p>
        </p:txBody>
      </p:sp>
      <p:sp>
        <p:nvSpPr>
          <p:cNvPr id="9" name="Title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19" name="Footer Placeholder 18"/>
          <p:cNvSpPr>
            <a:spLocks noGrp="1"/>
          </p:cNvSpPr>
          <p:nvPr>
            <p:ph type="ftr" sz="quarter" idx="11"/>
          </p:nvPr>
        </p:nvSpPr>
        <p:spPr/>
        <p:txBody>
          <a:bodyPr/>
          <a:lstStyle/>
          <a:p>
            <a:endParaRPr lang="en-US" dirty="0"/>
          </a:p>
        </p:txBody>
      </p:sp>
      <p:sp>
        <p:nvSpPr>
          <p:cNvPr id="27" name="Slide Number Placeholder 26"/>
          <p:cNvSpPr>
            <a:spLocks noGrp="1"/>
          </p:cNvSpPr>
          <p:nvPr>
            <p:ph type="sldNum" sz="quarter" idx="12"/>
          </p:nvPr>
        </p:nvSpPr>
        <p:spPr/>
        <p:txBody>
          <a:bodyPr/>
          <a:lstStyle/>
          <a:p>
            <a:fld id="{BDE0D50D-76FD-4C6C-8715-7023D6ACD535}" type="slidenum">
              <a:rPr lang="en-US" smtClean="0"/>
              <a:pPr/>
              <a:t>‹#›</a:t>
            </a:fld>
            <a:endParaRPr lang="en-US" dirty="0"/>
          </a:p>
        </p:txBody>
      </p:sp>
    </p:spTree>
  </p:cSld>
  <p:clrMapOvr>
    <a:overrideClrMapping bg1="dk1" tx1="lt1" bg2="dk2" tx2="lt2" accent1="accent1" accent2="accent2" accent3="accent3" accent4="accent4" accent5="accent5" accent6="accent6" hlink="hlink" folHlink="folHlink"/>
  </p:clrMapOvr>
  <p:transition>
    <p:dissolve/>
    <p:sndAc>
      <p:stSnd>
        <p:snd r:embed="rId1" name="bomb.wav"/>
      </p:stSnd>
    </p:sndAc>
  </p:transition>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E0D50D-76FD-4C6C-8715-7023D6ACD535}" type="slidenum">
              <a:rPr lang="en-US" smtClean="0"/>
              <a:pPr/>
              <a:t>‹#›</a:t>
            </a:fld>
            <a:endParaRPr lang="en-US" dirty="0"/>
          </a:p>
        </p:txBody>
      </p:sp>
    </p:spTree>
  </p:cSld>
  <p:clrMapOvr>
    <a:masterClrMapping/>
  </p:clrMapOvr>
  <p:transition>
    <p:dissolve/>
    <p:sndAc>
      <p:stSnd>
        <p:snd r:embed="rId1" name="bomb.wav"/>
      </p:stSnd>
    </p:sndAc>
  </p:transition>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E0D50D-76FD-4C6C-8715-7023D6ACD535}" type="slidenum">
              <a:rPr lang="en-US" smtClean="0"/>
              <a:pPr/>
              <a:t>‹#›</a:t>
            </a:fld>
            <a:endParaRPr lang="en-US" dirty="0"/>
          </a:p>
        </p:txBody>
      </p:sp>
    </p:spTree>
  </p:cSld>
  <p:clrMapOvr>
    <a:masterClrMapping/>
  </p:clrMapOvr>
  <p:transition>
    <p:dissolve/>
    <p:sndAc>
      <p:stSnd>
        <p:snd r:embed="rId1" name="bomb.wav"/>
      </p:stSnd>
    </p:sndAc>
  </p:transition>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E0D50D-76FD-4C6C-8715-7023D6ACD535}" type="slidenum">
              <a:rPr lang="en-US" smtClean="0"/>
              <a:pPr/>
              <a:t>‹#›</a:t>
            </a:fld>
            <a:endParaRPr lang="en-US" dirty="0"/>
          </a:p>
        </p:txBody>
      </p:sp>
    </p:spTree>
  </p:cSld>
  <p:clrMapOvr>
    <a:masterClrMapping/>
  </p:clrMapOvr>
  <p:transition>
    <p:dissolve/>
    <p:sndAc>
      <p:stSnd>
        <p:snd r:embed="rId1" name="bomb.wav"/>
      </p:stSnd>
    </p:sndAc>
  </p:transition>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dirty="0"/>
          </a:p>
        </p:txBody>
      </p:sp>
      <p:sp>
        <p:nvSpPr>
          <p:cNvPr id="9" name="Freeform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dirty="0"/>
          </a:p>
        </p:txBody>
      </p:sp>
      <p:sp>
        <p:nvSpPr>
          <p:cNvPr id="2" name="Title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DE0D50D-76FD-4C6C-8715-7023D6ACD535}" type="slidenum">
              <a:rPr lang="en-US" smtClean="0"/>
              <a:pPr/>
              <a:t>‹#›</a:t>
            </a:fld>
            <a:endParaRPr lang="en-US" dirty="0"/>
          </a:p>
        </p:txBody>
      </p:sp>
    </p:spTree>
  </p:cSld>
  <p:clrMapOvr>
    <a:overrideClrMapping bg1="dk1" tx1="lt1" bg2="dk2" tx2="lt2" accent1="accent1" accent2="accent2" accent3="accent3" accent4="accent4" accent5="accent5" accent6="accent6" hlink="hlink" folHlink="folHlink"/>
  </p:clrMapOvr>
  <p:transition>
    <p:dissolve/>
    <p:sndAc>
      <p:stSnd>
        <p:snd r:embed="rId1" name="bomb.wav"/>
      </p:stSnd>
    </p:sndAc>
  </p:transition>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DE0D50D-76FD-4C6C-8715-7023D6ACD535}" type="slidenum">
              <a:rPr lang="en-US" smtClean="0"/>
              <a:pPr/>
              <a:t>‹#›</a:t>
            </a:fld>
            <a:endParaRPr lang="en-US" dirty="0"/>
          </a:p>
        </p:txBody>
      </p:sp>
    </p:spTree>
  </p:cSld>
  <p:clrMapOvr>
    <a:masterClrMapping/>
  </p:clrMapOvr>
  <p:transition>
    <p:dissolve/>
    <p:sndAc>
      <p:stSnd>
        <p:snd r:embed="rId1" name="bomb.wav"/>
      </p:stSnd>
    </p:sndAc>
  </p:transition>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DE0D50D-76FD-4C6C-8715-7023D6ACD535}" type="slidenum">
              <a:rPr lang="en-US" smtClean="0"/>
              <a:pPr/>
              <a:t>‹#›</a:t>
            </a:fld>
            <a:endParaRPr lang="en-US" dirty="0"/>
          </a:p>
        </p:txBody>
      </p:sp>
    </p:spTree>
  </p:cSld>
  <p:clrMapOvr>
    <a:masterClrMapping/>
  </p:clrMapOvr>
  <p:transition>
    <p:dissolve/>
    <p:sndAc>
      <p:stSnd>
        <p:snd r:embed="rId1" name="bomb.wav"/>
      </p:stSnd>
    </p:sndAc>
  </p:transition>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320"/>
            <a:ext cx="7470648" cy="1143000"/>
          </a:xfrm>
        </p:spPr>
        <p:txBody>
          <a:bodyPr anchor="ctr"/>
          <a:lstStyle>
            <a:lvl1pPr algn="l">
              <a:defRPr sz="4600"/>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8" name="Slide Number Placeholder 7"/>
          <p:cNvSpPr>
            <a:spLocks noGrp="1"/>
          </p:cNvSpPr>
          <p:nvPr>
            <p:ph type="sldNum" sz="quarter" idx="11"/>
          </p:nvPr>
        </p:nvSpPr>
        <p:spPr/>
        <p:txBody>
          <a:bodyPr/>
          <a:lstStyle/>
          <a:p>
            <a:fld id="{BDE0D50D-76FD-4C6C-8715-7023D6ACD535}" type="slidenum">
              <a:rPr lang="en-US" smtClean="0"/>
              <a:pPr/>
              <a:t>‹#›</a:t>
            </a:fld>
            <a:endParaRPr lang="en-US" dirty="0"/>
          </a:p>
        </p:txBody>
      </p:sp>
      <p:sp>
        <p:nvSpPr>
          <p:cNvPr id="9" name="Footer Placeholder 8"/>
          <p:cNvSpPr>
            <a:spLocks noGrp="1"/>
          </p:cNvSpPr>
          <p:nvPr>
            <p:ph type="ftr" sz="quarter" idx="12"/>
          </p:nvPr>
        </p:nvSpPr>
        <p:spPr/>
        <p:txBody>
          <a:bodyPr/>
          <a:lstStyle/>
          <a:p>
            <a:endParaRPr lang="en-US" dirty="0"/>
          </a:p>
        </p:txBody>
      </p:sp>
    </p:spTree>
  </p:cSld>
  <p:clrMapOvr>
    <a:masterClrMapping/>
  </p:clrMapOvr>
  <p:transition>
    <p:dissolve/>
    <p:sndAc>
      <p:stSnd>
        <p:snd r:embed="rId1" name="bomb.wav"/>
      </p:stSnd>
    </p:sndAc>
  </p:transition>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DE0D50D-76FD-4C6C-8715-7023D6ACD535}" type="slidenum">
              <a:rPr lang="en-US" smtClean="0"/>
              <a:pPr/>
              <a:t>‹#›</a:t>
            </a:fld>
            <a:endParaRPr lang="en-US" dirty="0"/>
          </a:p>
        </p:txBody>
      </p:sp>
    </p:spTree>
  </p:cSld>
  <p:clrMapOvr>
    <a:masterClrMapping/>
  </p:clrMapOvr>
  <p:transition>
    <p:dissolve/>
    <p:sndAc>
      <p:stSnd>
        <p:snd r:embed="rId1" name="bomb.wav"/>
      </p:stSnd>
    </p:sndAc>
  </p:transition>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1D0E7F2F-0FA2-4323-BAD1-6FE2C6086348}" type="datetimeFigureOut">
              <a:rPr lang="en-US" smtClean="0"/>
              <a:pPr/>
              <a:t>2/6/2012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a:xfrm>
            <a:off x="8156448" y="6422064"/>
            <a:ext cx="762000" cy="365125"/>
          </a:xfrm>
        </p:spPr>
        <p:txBody>
          <a:bodyPr/>
          <a:lstStyle/>
          <a:p>
            <a:fld id="{BDE0D50D-76FD-4C6C-8715-7023D6ACD535}" type="slidenum">
              <a:rPr lang="en-US" smtClean="0"/>
              <a:pPr/>
              <a:t>‹#›</a:t>
            </a:fld>
            <a:endParaRPr lang="en-US" dirty="0"/>
          </a:p>
        </p:txBody>
      </p:sp>
    </p:spTree>
  </p:cSld>
  <p:clrMapOvr>
    <a:masterClrMapping/>
  </p:clrMapOvr>
  <p:transition>
    <p:dissolve/>
    <p:sndAc>
      <p:stSnd>
        <p:snd r:embed="rId1" name="bomb.wav"/>
      </p:stSnd>
    </p:sndAc>
  </p:transition>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n-US" dirty="0" smtClean="0"/>
              <a:t>Click icon to add picture</a:t>
            </a:r>
            <a:endParaRPr kumimoji="0" lang="en-US" dirty="0"/>
          </a:p>
        </p:txBody>
      </p:sp>
      <p:sp>
        <p:nvSpPr>
          <p:cNvPr id="4" name="Text Placeholder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457200" y="6422064"/>
            <a:ext cx="2133600" cy="365125"/>
          </a:xfrm>
        </p:spPr>
        <p:txBody>
          <a:bodyPr/>
          <a:lstStyle/>
          <a:p>
            <a:fld id="{1D0E7F2F-0FA2-4323-BAD1-6FE2C6086348}" type="datetimeFigureOut">
              <a:rPr lang="en-US" smtClean="0"/>
              <a:pPr/>
              <a:t>2/6/2012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DE0D50D-76FD-4C6C-8715-7023D6ACD535}" type="slidenum">
              <a:rPr lang="en-US" smtClean="0"/>
              <a:pPr/>
              <a:t>‹#›</a:t>
            </a:fld>
            <a:endParaRPr lang="en-US" dirty="0"/>
          </a:p>
        </p:txBody>
      </p:sp>
    </p:spTree>
  </p:cSld>
  <p:clrMapOvr>
    <a:masterClrMapping/>
  </p:clrMapOvr>
  <p:transition>
    <p:dissolve/>
    <p:sndAc>
      <p:stSnd>
        <p:snd r:embed="rId1" name="bomb.wav"/>
      </p:stSnd>
    </p:sndAc>
  </p:transition>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audio" Target="../media/audio1.wav"/><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Freeform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dirty="0"/>
          </a:p>
        </p:txBody>
      </p:sp>
      <p:sp>
        <p:nvSpPr>
          <p:cNvPr id="16" name="Freeform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dirty="0"/>
          </a:p>
        </p:txBody>
      </p:sp>
      <p:sp>
        <p:nvSpPr>
          <p:cNvPr id="9" name="Title Placeholder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1D0E7F2F-0FA2-4323-BAD1-6FE2C6086348}" type="datetimeFigureOut">
              <a:rPr lang="en-US" smtClean="0"/>
              <a:pPr/>
              <a:t>2/6/2012</a:t>
            </a:fld>
            <a:endParaRPr lang="en-US" dirty="0"/>
          </a:p>
        </p:txBody>
      </p:sp>
      <p:sp>
        <p:nvSpPr>
          <p:cNvPr id="22" name="Footer Placeholder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n-US" dirty="0"/>
          </a:p>
        </p:txBody>
      </p:sp>
      <p:sp>
        <p:nvSpPr>
          <p:cNvPr id="18" name="Slide Number Placeholder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BDE0D50D-76FD-4C6C-8715-7023D6ACD535}" type="slidenum">
              <a:rPr lang="en-US" smtClean="0"/>
              <a:pPr/>
              <a:t>‹#›</a:t>
            </a:fld>
            <a:endParaRPr lang="en-US" dirty="0"/>
          </a:p>
        </p:txBody>
      </p:sp>
    </p:spTree>
  </p:cSld>
  <p:clrMap bg1="dk1" tx1="lt1" bg2="dk2" tx2="lt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ransition>
    <p:dissolve/>
    <p:sndAc>
      <p:stSnd>
        <p:snd r:embed="rId13" name="bomb.wav"/>
      </p:stSnd>
    </p:sndAc>
  </p:transition>
  <p:timing>
    <p:tnLst>
      <p:par>
        <p:cTn id="1" dur="indefinite" restart="never" nodeType="tmRoot"/>
      </p:par>
    </p:tnLst>
  </p:timing>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audio" Target="../media/audio1.wav"/><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audio" Target="../media/audio1.wav"/><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audio" Target="../media/audio1.wav"/><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audio" Target="../media/audio1.wav"/><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audio" Target="../media/audio1.wav"/><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bwMode="ltGray">
          <a:xfrm>
            <a:off x="0" y="762000"/>
            <a:ext cx="9144000" cy="3124200"/>
          </a:xfrm>
        </p:spPr>
        <p:txBody>
          <a:bodyPr>
            <a:normAutofit fontScale="90000"/>
          </a:bodyPr>
          <a:lstStyle/>
          <a:p>
            <a:pPr algn="ctr"/>
            <a:r>
              <a:rPr lang="en-US" sz="7300" b="0" cap="none" dirty="0" smtClean="0">
                <a:ln w="10160">
                  <a:solidFill>
                    <a:schemeClr val="accent1"/>
                  </a:solidFill>
                  <a:prstDash val="solid"/>
                </a:ln>
                <a:solidFill>
                  <a:srgbClr val="FFFFFF"/>
                </a:solidFill>
                <a:effectLst>
                  <a:glow rad="139700">
                    <a:schemeClr val="accent1">
                      <a:satMod val="175000"/>
                      <a:alpha val="40000"/>
                    </a:schemeClr>
                  </a:glow>
                </a:effectLst>
              </a:rPr>
              <a:t>Ghosts IN THE FOG THE UNTOLD INVASION OF ALASKA </a:t>
            </a:r>
            <a:endParaRPr lang="en-US" b="0" cap="none" dirty="0">
              <a:ln w="10160">
                <a:solidFill>
                  <a:schemeClr val="accent1"/>
                </a:solidFill>
                <a:prstDash val="solid"/>
              </a:ln>
              <a:solidFill>
                <a:srgbClr val="FFFFFF"/>
              </a:solidFill>
              <a:effectLst>
                <a:glow rad="139700">
                  <a:schemeClr val="accent1">
                    <a:satMod val="175000"/>
                    <a:alpha val="40000"/>
                  </a:schemeClr>
                </a:glow>
              </a:effectLst>
            </a:endParaRPr>
          </a:p>
        </p:txBody>
      </p:sp>
      <p:sp>
        <p:nvSpPr>
          <p:cNvPr id="3" name="Subtitle 2"/>
          <p:cNvSpPr>
            <a:spLocks noGrp="1"/>
          </p:cNvSpPr>
          <p:nvPr>
            <p:ph type="subTitle" idx="1"/>
          </p:nvPr>
        </p:nvSpPr>
        <p:spPr bwMode="ltGray">
          <a:xfrm>
            <a:off x="838200" y="3810000"/>
            <a:ext cx="3886200" cy="1143000"/>
          </a:xfrm>
        </p:spPr>
        <p:txBody>
          <a:bodyPr>
            <a:normAutofit/>
          </a:bodyPr>
          <a:lstStyle/>
          <a:p>
            <a:r>
              <a:rPr lang="en-US" dirty="0" smtClean="0"/>
              <a:t>By Samantha Seiple Presentation by Zach Hafner</a:t>
            </a:r>
            <a:endParaRPr lang="en-US" dirty="0"/>
          </a:p>
        </p:txBody>
      </p:sp>
      <p:sp>
        <p:nvSpPr>
          <p:cNvPr id="4" name="TextBox 3"/>
          <p:cNvSpPr txBox="1"/>
          <p:nvPr/>
        </p:nvSpPr>
        <p:spPr>
          <a:xfrm>
            <a:off x="5715000" y="4343401"/>
            <a:ext cx="3124200" cy="646331"/>
          </a:xfrm>
          <a:prstGeom prst="rect">
            <a:avLst/>
          </a:prstGeom>
          <a:noFill/>
        </p:spPr>
        <p:txBody>
          <a:bodyPr wrap="square" rtlCol="0">
            <a:spAutoFit/>
          </a:bodyPr>
          <a:lstStyle/>
          <a:p>
            <a:r>
              <a:rPr lang="en-US" dirty="0" smtClean="0">
                <a:effectLst>
                  <a:glow rad="101600">
                    <a:schemeClr val="accent1">
                      <a:satMod val="175000"/>
                      <a:alpha val="40000"/>
                    </a:schemeClr>
                  </a:glow>
                </a:effectLst>
              </a:rPr>
              <a:t>The government  doesn’t  want you to know this story.</a:t>
            </a:r>
            <a:endParaRPr lang="en-US" dirty="0">
              <a:effectLst>
                <a:glow rad="101600">
                  <a:schemeClr val="accent1">
                    <a:satMod val="175000"/>
                    <a:alpha val="40000"/>
                  </a:schemeClr>
                </a:glow>
              </a:effectLst>
            </a:endParaRPr>
          </a:p>
        </p:txBody>
      </p:sp>
    </p:spTree>
  </p:cSld>
  <p:clrMapOvr>
    <a:masterClrMapping/>
  </p:clrMapOvr>
  <p:transition>
    <p:dissolve/>
    <p:sndAc>
      <p:stSnd>
        <p:snd r:embed="rId2" name="bomb.wav"/>
      </p:stSnd>
    </p:sndAc>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bwMode="white"/>
        <p:txBody>
          <a:bodyPr/>
          <a:lstStyle/>
          <a:p>
            <a:pPr algn="ctr"/>
            <a:r>
              <a:rPr lang="en-US" dirty="0" smtClean="0">
                <a:ln>
                  <a:solidFill>
                    <a:schemeClr val="tx1"/>
                  </a:solidFill>
                </a:ln>
              </a:rPr>
              <a:t>Genre </a:t>
            </a:r>
            <a:endParaRPr lang="en-US" dirty="0">
              <a:ln>
                <a:solidFill>
                  <a:schemeClr val="tx1"/>
                </a:solidFill>
              </a:ln>
            </a:endParaRPr>
          </a:p>
        </p:txBody>
      </p:sp>
      <p:sp>
        <p:nvSpPr>
          <p:cNvPr id="3" name="Content Placeholder 2"/>
          <p:cNvSpPr>
            <a:spLocks noGrp="1"/>
          </p:cNvSpPr>
          <p:nvPr>
            <p:ph idx="1"/>
          </p:nvPr>
        </p:nvSpPr>
        <p:spPr bwMode="white"/>
        <p:txBody>
          <a:bodyPr/>
          <a:lstStyle/>
          <a:p>
            <a:pPr>
              <a:buNone/>
            </a:pPr>
            <a:r>
              <a:rPr lang="en-US" dirty="0" smtClean="0"/>
              <a:t>The genre of this book is a biography of several  people who’s homes were invaded by the Japanese</a:t>
            </a:r>
            <a:endParaRPr lang="en-US" dirty="0"/>
          </a:p>
        </p:txBody>
      </p:sp>
    </p:spTree>
  </p:cSld>
  <p:clrMapOvr>
    <a:masterClrMapping/>
  </p:clrMapOvr>
  <p:transition>
    <p:dissolve/>
    <p:sndAc>
      <p:stSnd>
        <p:snd r:embed="rId2" name="bomb.wav"/>
      </p:stSnd>
    </p:sndAc>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Summary</a:t>
            </a:r>
            <a:endParaRPr lang="en-US" dirty="0"/>
          </a:p>
        </p:txBody>
      </p:sp>
      <p:sp>
        <p:nvSpPr>
          <p:cNvPr id="3" name="Content Placeholder 2"/>
          <p:cNvSpPr>
            <a:spLocks noGrp="1"/>
          </p:cNvSpPr>
          <p:nvPr>
            <p:ph idx="1"/>
          </p:nvPr>
        </p:nvSpPr>
        <p:spPr/>
        <p:txBody>
          <a:bodyPr/>
          <a:lstStyle/>
          <a:p>
            <a:pPr>
              <a:buNone/>
            </a:pPr>
            <a:r>
              <a:rPr lang="en-US" dirty="0" smtClean="0"/>
              <a:t>This book tells you how  people lived with the Japanese army there. And how they were invaded. The book tells you how the Americans won them back. Why it was kept secret.</a:t>
            </a:r>
            <a:endParaRPr lang="en-US" dirty="0"/>
          </a:p>
        </p:txBody>
      </p:sp>
    </p:spTree>
  </p:cSld>
  <p:clrMapOvr>
    <a:masterClrMapping/>
  </p:clrMapOvr>
  <p:transition>
    <p:dissolve/>
    <p:sndAc>
      <p:stSnd>
        <p:snd r:embed="rId2" name="bomb.wav"/>
      </p:stSnd>
    </p:sndAc>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Pictures</a:t>
            </a:r>
            <a:endParaRPr lang="en-US" dirty="0"/>
          </a:p>
        </p:txBody>
      </p:sp>
      <p:pic>
        <p:nvPicPr>
          <p:cNvPr id="4" name="Content Placeholder 3" descr="fog ghost.jpg"/>
          <p:cNvPicPr>
            <a:picLocks noGrp="1" noChangeAspect="1"/>
          </p:cNvPicPr>
          <p:nvPr>
            <p:ph idx="1"/>
          </p:nvPr>
        </p:nvPicPr>
        <p:blipFill>
          <a:blip r:embed="rId3" cstate="print"/>
          <a:stretch>
            <a:fillRect/>
          </a:stretch>
        </p:blipFill>
        <p:spPr>
          <a:xfrm>
            <a:off x="685800" y="1752600"/>
            <a:ext cx="2895600" cy="4387274"/>
          </a:xfrm>
        </p:spPr>
      </p:pic>
      <p:pic>
        <p:nvPicPr>
          <p:cNvPr id="5" name="Content Placeholder 3" descr="fog ghost.jpg"/>
          <p:cNvPicPr>
            <a:picLocks noChangeAspect="1"/>
          </p:cNvPicPr>
          <p:nvPr/>
        </p:nvPicPr>
        <p:blipFill>
          <a:blip r:embed="rId3" cstate="print"/>
          <a:stretch>
            <a:fillRect/>
          </a:stretch>
        </p:blipFill>
        <p:spPr>
          <a:xfrm>
            <a:off x="4876800" y="1981200"/>
            <a:ext cx="2895600" cy="4387273"/>
          </a:xfrm>
          <a:prstGeom prst="rect">
            <a:avLst/>
          </a:prstGeom>
        </p:spPr>
      </p:pic>
    </p:spTree>
  </p:cSld>
  <p:clrMapOvr>
    <a:masterClrMapping/>
  </p:clrMapOvr>
  <p:transition>
    <p:dissolve/>
    <p:sndAc>
      <p:stSnd>
        <p:snd r:embed="rId2" name="bomb.wav"/>
      </p:stSnd>
    </p:sndAc>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Bonus</a:t>
            </a:r>
            <a:endParaRPr lang="en-US" dirty="0"/>
          </a:p>
        </p:txBody>
      </p:sp>
      <p:sp>
        <p:nvSpPr>
          <p:cNvPr id="3" name="Content Placeholder 2"/>
          <p:cNvSpPr>
            <a:spLocks noGrp="1"/>
          </p:cNvSpPr>
          <p:nvPr>
            <p:ph idx="1"/>
          </p:nvPr>
        </p:nvSpPr>
        <p:spPr/>
        <p:txBody>
          <a:bodyPr/>
          <a:lstStyle/>
          <a:p>
            <a:pPr>
              <a:buNone/>
            </a:pPr>
            <a:r>
              <a:rPr lang="en-US" dirty="0" smtClean="0"/>
              <a:t>	My emotions during the story was sadness and depression. I learned that the Aleutian islands were invaded by the Japanese.</a:t>
            </a:r>
            <a:endParaRPr lang="en-US" dirty="0"/>
          </a:p>
        </p:txBody>
      </p:sp>
    </p:spTree>
  </p:cSld>
  <p:clrMapOvr>
    <a:masterClrMapping/>
  </p:clrMapOvr>
  <p:transition>
    <p:dissolve/>
    <p:sndAc>
      <p:stSnd>
        <p:snd r:embed="rId2" name="bomb.wav"/>
      </p:stSnd>
    </p:sndAc>
  </p:transition>
</p:sld>
</file>

<file path=ppt/theme/theme1.xml><?xml version="1.0" encoding="utf-8"?>
<a:theme xmlns:a="http://schemas.openxmlformats.org/drawingml/2006/main" name="Technic">
  <a:themeElements>
    <a:clrScheme name="Technic">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Technic">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Technic">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43</TotalTime>
  <Words>84</Words>
  <Application>Microsoft Office PowerPoint</Application>
  <PresentationFormat>On-screen Show (4:3)</PresentationFormat>
  <Paragraphs>10</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Technic</vt:lpstr>
      <vt:lpstr>Ghosts IN THE FOG THE UNTOLD INVASION OF ALASKA </vt:lpstr>
      <vt:lpstr>Genre </vt:lpstr>
      <vt:lpstr>Summary</vt:lpstr>
      <vt:lpstr>Pictures</vt:lpstr>
      <vt:lpstr>Bonus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Ghosts IN THE FOG THE UNTOLD INVASION OF ALASKA</dc:title>
  <dc:creator>Chris Hafner</dc:creator>
  <cp:lastModifiedBy>Chris Hafner</cp:lastModifiedBy>
  <cp:revision>2</cp:revision>
  <dcterms:created xsi:type="dcterms:W3CDTF">2012-02-06T21:29:19Z</dcterms:created>
  <dcterms:modified xsi:type="dcterms:W3CDTF">2012-02-06T22:14:55Z</dcterms:modified>
</cp:coreProperties>
</file>

<file path=docProps/thumbnail.jpeg>
</file>